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2B39AA8-B2A0-114D-B7ED-EE165503FA53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21" d="100"/>
          <a:sy n="21" d="100"/>
        </p:scale>
        <p:origin x="1960" y="25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1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6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9055-E759-2640-A682-8DE8CB266A6E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000C-FA46-C641-8766-5FC08292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3891200" cy="47218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3890" y="1074619"/>
            <a:ext cx="40638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  <a:latin typeface="Helvetica Neue"/>
                <a:cs typeface="Helvetica Neue"/>
              </a:rPr>
              <a:t>Lilly Conference Poster Template: Making the Poster Reception Successful for All</a:t>
            </a:r>
          </a:p>
        </p:txBody>
      </p:sp>
      <p:pic>
        <p:nvPicPr>
          <p:cNvPr id="10" name="Picture 9" descr="box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9" y="4754880"/>
            <a:ext cx="22018752" cy="24835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3890" y="2618287"/>
            <a:ext cx="42334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Helvetica Neue Light"/>
                <a:cs typeface="Helvetica Neue Light"/>
              </a:rPr>
              <a:t>Laura Czerwinski, Deb Van </a:t>
            </a:r>
            <a:r>
              <a:rPr lang="en-US" sz="6000" dirty="0" err="1">
                <a:solidFill>
                  <a:srgbClr val="FFFFFF"/>
                </a:solidFill>
                <a:latin typeface="Helvetica Neue Light"/>
                <a:cs typeface="Helvetica Neue Light"/>
              </a:rPr>
              <a:t>Etten</a:t>
            </a:r>
            <a:r>
              <a:rPr lang="en-US" sz="6000" dirty="0">
                <a:solidFill>
                  <a:srgbClr val="FFFFFF"/>
                </a:solidFill>
                <a:latin typeface="Helvetica Neue Light"/>
                <a:cs typeface="Helvetica Neue Light"/>
              </a:rPr>
              <a:t>, and Todd </a:t>
            </a:r>
            <a:r>
              <a:rPr lang="en-US" sz="6000" dirty="0" err="1">
                <a:solidFill>
                  <a:srgbClr val="FFFFFF"/>
                </a:solidFill>
                <a:latin typeface="Helvetica Neue Light"/>
                <a:cs typeface="Helvetica Neue Light"/>
              </a:rPr>
              <a:t>Zakrajsek</a:t>
            </a:r>
            <a:r>
              <a:rPr lang="en-US" sz="6000" dirty="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lang="mr-IN" sz="6000" dirty="0">
                <a:solidFill>
                  <a:srgbClr val="FFFFFF"/>
                </a:solidFill>
                <a:latin typeface="Helvetica Neue Light"/>
                <a:cs typeface="Helvetica Neue Light"/>
              </a:rPr>
              <a:t>–</a:t>
            </a:r>
            <a:r>
              <a:rPr lang="en-US" sz="6000" dirty="0">
                <a:solidFill>
                  <a:srgbClr val="FFFFFF"/>
                </a:solidFill>
                <a:latin typeface="Helvetica Neue Light"/>
                <a:cs typeface="Helvetica Neue Light"/>
              </a:rPr>
              <a:t> ITLC Network/Lilly Conferences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52514" y="6024389"/>
            <a:ext cx="20187421" cy="1154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900" dirty="0">
                <a:latin typeface="Helvetica Neue Light"/>
                <a:cs typeface="Helvetica Neue Light"/>
              </a:rPr>
              <a:t>FINDINGS and REFLECTIONS:</a:t>
            </a:r>
          </a:p>
          <a:p>
            <a:pPr algn="ctr">
              <a:lnSpc>
                <a:spcPct val="120000"/>
              </a:lnSpc>
            </a:pPr>
            <a:endParaRPr lang="en-US" sz="6900" dirty="0">
              <a:latin typeface="Helvetica Neue Light"/>
              <a:cs typeface="Helvetica Neue Light"/>
            </a:endParaRPr>
          </a:p>
          <a:p>
            <a:pPr algn="ctr">
              <a:lnSpc>
                <a:spcPct val="120000"/>
              </a:lnSpc>
            </a:pPr>
            <a:r>
              <a:rPr lang="en-US" sz="6900" dirty="0">
                <a:latin typeface="Helvetica Neue Light"/>
                <a:cs typeface="Helvetica Neue Light"/>
              </a:rPr>
              <a:t>Participants only have </a:t>
            </a:r>
            <a:r>
              <a:rPr lang="en-US" sz="7100" b="1" dirty="0">
                <a:latin typeface="Helvetica Neue"/>
                <a:cs typeface="Helvetica Neue"/>
              </a:rPr>
              <a:t>one hour</a:t>
            </a:r>
            <a:r>
              <a:rPr lang="en-US" sz="6900" dirty="0">
                <a:latin typeface="Helvetica Neue Light"/>
                <a:cs typeface="Helvetica Neue Light"/>
              </a:rPr>
              <a:t> to see all the posters. Use this space for an </a:t>
            </a:r>
            <a:r>
              <a:rPr lang="en-US" sz="7100" b="1" dirty="0">
                <a:latin typeface="Helvetica Neue"/>
                <a:cs typeface="Helvetica Neue"/>
              </a:rPr>
              <a:t>easy to read</a:t>
            </a:r>
            <a:r>
              <a:rPr lang="en-US" sz="6900" dirty="0">
                <a:latin typeface="Helvetica Neue Light"/>
                <a:cs typeface="Helvetica Neue Light"/>
              </a:rPr>
              <a:t> glimpse at what your poster is all about. Let them quickly </a:t>
            </a:r>
            <a:r>
              <a:rPr lang="en-US" sz="6900" b="1" dirty="0">
                <a:latin typeface="Helvetica Neue"/>
                <a:cs typeface="Helvetica Neue"/>
              </a:rPr>
              <a:t>glance and assess</a:t>
            </a:r>
            <a:r>
              <a:rPr lang="en-US" sz="6900" dirty="0">
                <a:latin typeface="Helvetica Neue Light"/>
                <a:cs typeface="Helvetica Neue Light"/>
              </a:rPr>
              <a:t> if it is something relevant to their work/interests so both the presenter and participants can spend their time engaging in </a:t>
            </a:r>
            <a:r>
              <a:rPr lang="en-US" sz="7100" b="1" dirty="0">
                <a:latin typeface="Helvetica Neue"/>
                <a:cs typeface="Helvetica Neue"/>
              </a:rPr>
              <a:t>mutually beneficial</a:t>
            </a:r>
            <a:r>
              <a:rPr lang="en-US" sz="6900" dirty="0">
                <a:latin typeface="Helvetica Neue Light"/>
                <a:cs typeface="Helvetica Neue Light"/>
              </a:rPr>
              <a:t> conversations.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32" y="5668957"/>
            <a:ext cx="989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TOPIC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14632" y="6684620"/>
            <a:ext cx="98992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3891" y="7004092"/>
            <a:ext cx="9348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Introduction of what you covered.. Font size should be at least 28pt. Use no more than three sentences. Lorem ipsum dolor sit </a:t>
            </a:r>
            <a:r>
              <a:rPr lang="en-US" sz="3200" dirty="0" err="1"/>
              <a:t>amet</a:t>
            </a:r>
            <a:r>
              <a:rPr lang="en-US" sz="3200" dirty="0"/>
              <a:t>, no </a:t>
            </a:r>
            <a:r>
              <a:rPr lang="en-US" sz="3200" dirty="0" err="1"/>
              <a:t>eum</a:t>
            </a:r>
            <a:r>
              <a:rPr lang="en-US" sz="3200" dirty="0"/>
              <a:t> </a:t>
            </a:r>
            <a:r>
              <a:rPr lang="en-US" sz="3200" dirty="0" err="1"/>
              <a:t>iudico</a:t>
            </a:r>
            <a:r>
              <a:rPr lang="en-US" sz="3200" dirty="0"/>
              <a:t> </a:t>
            </a:r>
            <a:r>
              <a:rPr lang="en-US" sz="3200" dirty="0" err="1"/>
              <a:t>appareat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. Ut </a:t>
            </a:r>
            <a:r>
              <a:rPr lang="en-US" sz="3200" dirty="0" err="1"/>
              <a:t>clita</a:t>
            </a:r>
            <a:r>
              <a:rPr lang="en-US" sz="3200" dirty="0"/>
              <a:t> </a:t>
            </a:r>
            <a:r>
              <a:rPr lang="en-US" sz="3200" dirty="0" err="1"/>
              <a:t>mediocritatem</a:t>
            </a:r>
            <a:r>
              <a:rPr lang="en-US" sz="3200" dirty="0"/>
              <a:t> </a:t>
            </a:r>
            <a:r>
              <a:rPr lang="en-US" sz="3200" dirty="0" err="1"/>
              <a:t>eos</a:t>
            </a:r>
            <a:r>
              <a:rPr lang="en-US" sz="3200" dirty="0"/>
              <a:t>, ad </a:t>
            </a:r>
            <a:r>
              <a:rPr lang="en-US" sz="3200" dirty="0" err="1"/>
              <a:t>quem</a:t>
            </a:r>
            <a:r>
              <a:rPr lang="en-US" sz="3200" dirty="0"/>
              <a:t> </a:t>
            </a:r>
            <a:r>
              <a:rPr lang="en-US" sz="3200" dirty="0" err="1"/>
              <a:t>hinc</a:t>
            </a:r>
            <a:r>
              <a:rPr lang="en-US" sz="3200" dirty="0"/>
              <a:t> </a:t>
            </a:r>
            <a:r>
              <a:rPr lang="en-US" sz="3200" dirty="0" err="1"/>
              <a:t>tibique</a:t>
            </a:r>
            <a:r>
              <a:rPr lang="en-US" sz="3200" dirty="0"/>
              <a:t> has. </a:t>
            </a:r>
            <a:r>
              <a:rPr lang="en-US" sz="3200" dirty="0" err="1"/>
              <a:t>Pri</a:t>
            </a:r>
            <a:r>
              <a:rPr lang="en-US" sz="3200" dirty="0"/>
              <a:t> </a:t>
            </a:r>
            <a:r>
              <a:rPr lang="en-US" sz="3200" dirty="0" err="1"/>
              <a:t>laudem</a:t>
            </a:r>
            <a:r>
              <a:rPr lang="en-US" sz="3200" dirty="0"/>
              <a:t> </a:t>
            </a:r>
            <a:r>
              <a:rPr lang="en-US" sz="3200" dirty="0" err="1"/>
              <a:t>dolorum</a:t>
            </a:r>
            <a:r>
              <a:rPr lang="en-US" sz="3200" dirty="0"/>
              <a:t> no, </a:t>
            </a:r>
            <a:r>
              <a:rPr lang="en-US" sz="3200" dirty="0" err="1"/>
              <a:t>dissentiet</a:t>
            </a:r>
            <a:r>
              <a:rPr lang="en-US" sz="3200" dirty="0"/>
              <a:t> </a:t>
            </a:r>
            <a:r>
              <a:rPr lang="en-US" sz="3200" dirty="0" err="1"/>
              <a:t>accommodare</a:t>
            </a:r>
            <a:r>
              <a:rPr lang="en-US" sz="3200" dirty="0"/>
              <a:t> cu est.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2817" y="20121171"/>
            <a:ext cx="10727118" cy="73506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4632" y="20069639"/>
            <a:ext cx="989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2"/>
                </a:solidFill>
              </a:rPr>
              <a:t>SoTL</a:t>
            </a:r>
            <a:endParaRPr lang="en-US" sz="60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14632" y="21085302"/>
            <a:ext cx="98992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891" y="21404774"/>
            <a:ext cx="9348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Tell us more about what you did. </a:t>
            </a:r>
            <a:r>
              <a:rPr lang="en-US" sz="3200" dirty="0" err="1"/>
              <a:t>Lorem</a:t>
            </a:r>
            <a:r>
              <a:rPr lang="en-US" sz="3200" dirty="0"/>
              <a:t> </a:t>
            </a:r>
            <a:r>
              <a:rPr lang="en-US" sz="3200" dirty="0" err="1"/>
              <a:t>ipsum</a:t>
            </a:r>
            <a:r>
              <a:rPr lang="en-US" sz="3200" dirty="0"/>
              <a:t> dolor sit </a:t>
            </a:r>
            <a:r>
              <a:rPr lang="en-US" sz="3200" dirty="0" err="1"/>
              <a:t>amet</a:t>
            </a:r>
            <a:r>
              <a:rPr lang="en-US" sz="3200" dirty="0"/>
              <a:t>, no </a:t>
            </a:r>
            <a:r>
              <a:rPr lang="en-US" sz="3200" dirty="0" err="1"/>
              <a:t>eum</a:t>
            </a:r>
            <a:r>
              <a:rPr lang="en-US" sz="3200" dirty="0"/>
              <a:t> </a:t>
            </a:r>
            <a:r>
              <a:rPr lang="en-US" sz="3200" dirty="0" err="1"/>
              <a:t>iudico</a:t>
            </a:r>
            <a:r>
              <a:rPr lang="en-US" sz="3200" dirty="0"/>
              <a:t> </a:t>
            </a:r>
            <a:r>
              <a:rPr lang="en-US" sz="3200" dirty="0" err="1"/>
              <a:t>appareat</a:t>
            </a:r>
            <a:r>
              <a:rPr lang="en-US" sz="3200" dirty="0"/>
              <a:t>,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nonumy</a:t>
            </a:r>
            <a:r>
              <a:rPr lang="en-US" sz="3200" dirty="0"/>
              <a:t> </a:t>
            </a:r>
            <a:r>
              <a:rPr lang="en-US" sz="3200" dirty="0" err="1"/>
              <a:t>electram</a:t>
            </a:r>
            <a:r>
              <a:rPr lang="en-US" sz="3200" dirty="0"/>
              <a:t> </a:t>
            </a:r>
            <a:r>
              <a:rPr lang="en-US" sz="3200" dirty="0" err="1"/>
              <a:t>disputando</a:t>
            </a:r>
            <a:r>
              <a:rPr lang="en-US" sz="3200" dirty="0"/>
              <a:t> cu. </a:t>
            </a:r>
            <a:r>
              <a:rPr lang="en-US" sz="3200" dirty="0" err="1"/>
              <a:t>Sed</a:t>
            </a:r>
            <a:r>
              <a:rPr lang="en-US" sz="3200" dirty="0"/>
              <a:t> in </a:t>
            </a:r>
            <a:r>
              <a:rPr lang="en-US" sz="3200" dirty="0" err="1"/>
              <a:t>dicam</a:t>
            </a:r>
            <a:r>
              <a:rPr lang="en-US" sz="3200" dirty="0"/>
              <a:t> </a:t>
            </a:r>
            <a:r>
              <a:rPr lang="en-US" sz="3200" dirty="0" err="1"/>
              <a:t>liberavisse</a:t>
            </a:r>
            <a:r>
              <a:rPr lang="en-US" sz="3200" dirty="0"/>
              <a:t>. Mundi </a:t>
            </a:r>
            <a:r>
              <a:rPr lang="en-US" sz="3200" dirty="0" err="1"/>
              <a:t>theophrastus</a:t>
            </a:r>
            <a:r>
              <a:rPr lang="en-US" sz="3200" dirty="0"/>
              <a:t> </a:t>
            </a:r>
            <a:r>
              <a:rPr lang="en-US" sz="3200" dirty="0" err="1"/>
              <a:t>usu</a:t>
            </a:r>
            <a:r>
              <a:rPr lang="en-US" sz="3200" dirty="0"/>
              <a:t> et, </a:t>
            </a:r>
            <a:r>
              <a:rPr lang="en-US" sz="3200" dirty="0" err="1"/>
              <a:t>lorem</a:t>
            </a:r>
            <a:r>
              <a:rPr lang="en-US" sz="3200" dirty="0"/>
              <a:t> </a:t>
            </a:r>
            <a:r>
              <a:rPr lang="en-US" sz="3200" dirty="0" err="1"/>
              <a:t>movet</a:t>
            </a:r>
            <a:r>
              <a:rPr lang="en-US" sz="3200" dirty="0"/>
              <a:t> et sea. Consul </a:t>
            </a:r>
            <a:r>
              <a:rPr lang="en-US" sz="3200" dirty="0" err="1"/>
              <a:t>timeam</a:t>
            </a:r>
            <a:r>
              <a:rPr lang="en-US" sz="3200" dirty="0"/>
              <a:t> </a:t>
            </a:r>
            <a:r>
              <a:rPr lang="en-US" sz="3200" dirty="0" err="1"/>
              <a:t>dignissim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.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clita</a:t>
            </a:r>
            <a:r>
              <a:rPr lang="en-US" sz="3200" dirty="0"/>
              <a:t> </a:t>
            </a:r>
            <a:r>
              <a:rPr lang="en-US" sz="3200" dirty="0" err="1"/>
              <a:t>mediocritatem</a:t>
            </a:r>
            <a:r>
              <a:rPr lang="en-US" sz="3200" dirty="0"/>
              <a:t> </a:t>
            </a:r>
            <a:r>
              <a:rPr lang="en-US" sz="3200" dirty="0" err="1"/>
              <a:t>eos</a:t>
            </a:r>
            <a:r>
              <a:rPr lang="en-US" sz="3200" dirty="0"/>
              <a:t>, ad </a:t>
            </a:r>
            <a:r>
              <a:rPr lang="en-US" sz="3200" dirty="0" err="1"/>
              <a:t>quem</a:t>
            </a:r>
            <a:r>
              <a:rPr lang="en-US" sz="3200" dirty="0"/>
              <a:t> </a:t>
            </a:r>
            <a:r>
              <a:rPr lang="en-US" sz="3200" dirty="0" err="1"/>
              <a:t>hinc</a:t>
            </a:r>
            <a:r>
              <a:rPr lang="en-US" sz="3200" dirty="0"/>
              <a:t> </a:t>
            </a:r>
            <a:r>
              <a:rPr lang="en-US" sz="3200" dirty="0" err="1"/>
              <a:t>tibique</a:t>
            </a:r>
            <a:r>
              <a:rPr lang="en-US" sz="3200" dirty="0"/>
              <a:t> has. </a:t>
            </a:r>
            <a:r>
              <a:rPr lang="en-US" sz="3200" dirty="0" err="1"/>
              <a:t>Pri</a:t>
            </a:r>
            <a:r>
              <a:rPr lang="en-US" sz="3200" dirty="0"/>
              <a:t> </a:t>
            </a:r>
            <a:r>
              <a:rPr lang="en-US" sz="3200" dirty="0" err="1"/>
              <a:t>laudem</a:t>
            </a:r>
            <a:r>
              <a:rPr lang="en-US" sz="3200" dirty="0"/>
              <a:t> </a:t>
            </a:r>
            <a:r>
              <a:rPr lang="en-US" sz="3200" dirty="0" err="1"/>
              <a:t>dolorum</a:t>
            </a:r>
            <a:r>
              <a:rPr lang="en-US" sz="3200" dirty="0"/>
              <a:t> no, </a:t>
            </a:r>
            <a:r>
              <a:rPr lang="en-US" sz="3200" dirty="0" err="1"/>
              <a:t>dissentiet</a:t>
            </a:r>
            <a:r>
              <a:rPr lang="en-US" sz="3200" dirty="0"/>
              <a:t> </a:t>
            </a:r>
            <a:r>
              <a:rPr lang="en-US" sz="3200" dirty="0" err="1"/>
              <a:t>accommodare</a:t>
            </a:r>
            <a:r>
              <a:rPr lang="en-US" sz="3200" dirty="0"/>
              <a:t> cu est. Ne duo </a:t>
            </a:r>
            <a:r>
              <a:rPr lang="en-US" sz="3200" dirty="0" err="1"/>
              <a:t>munere</a:t>
            </a:r>
            <a:r>
              <a:rPr lang="en-US" sz="3200" dirty="0"/>
              <a:t> </a:t>
            </a:r>
            <a:r>
              <a:rPr lang="en-US" sz="3200" dirty="0" err="1"/>
              <a:t>virtute</a:t>
            </a:r>
            <a:r>
              <a:rPr lang="en-US" sz="3200" dirty="0"/>
              <a:t> </a:t>
            </a:r>
            <a:r>
              <a:rPr lang="en-US" sz="3200" dirty="0" err="1"/>
              <a:t>forensibus</a:t>
            </a:r>
            <a:r>
              <a:rPr lang="en-US" sz="3200" dirty="0"/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00662" y="6474496"/>
            <a:ext cx="963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tx2"/>
                </a:solidFill>
              </a:rPr>
              <a:t>QUESTION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3930915" y="7490159"/>
            <a:ext cx="95084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00662" y="7809631"/>
            <a:ext cx="9378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And then what happened? That is fascinating! One to two sentences max. </a:t>
            </a:r>
          </a:p>
          <a:p>
            <a:pPr algn="just"/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3800662" y="15787969"/>
            <a:ext cx="9378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Other fascinating and what they did. </a:t>
            </a:r>
            <a:r>
              <a:rPr lang="en-US" sz="3200" dirty="0" err="1"/>
              <a:t>Voluptatum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</a:t>
            </a:r>
            <a:r>
              <a:rPr lang="en-US" sz="3200" dirty="0" err="1"/>
              <a:t>sed</a:t>
            </a:r>
            <a:r>
              <a:rPr lang="en-US" sz="3200" dirty="0"/>
              <a:t>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r>
              <a:rPr lang="en-US" sz="3200" dirty="0"/>
              <a:t> </a:t>
            </a:r>
            <a:r>
              <a:rPr lang="en-US" sz="3200" dirty="0" err="1"/>
              <a:t>singulis</a:t>
            </a:r>
            <a:r>
              <a:rPr lang="en-US" sz="3200" dirty="0"/>
              <a:t> sit in. </a:t>
            </a:r>
          </a:p>
          <a:p>
            <a:pPr algn="just"/>
            <a:r>
              <a:rPr lang="en-US" sz="3200" dirty="0" err="1"/>
              <a:t>Novum</a:t>
            </a:r>
            <a:r>
              <a:rPr lang="en-US" sz="3200" dirty="0"/>
              <a:t> </a:t>
            </a:r>
            <a:r>
              <a:rPr lang="en-US" sz="3200" dirty="0" err="1"/>
              <a:t>soluptatum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</a:t>
            </a:r>
            <a:r>
              <a:rPr lang="en-US" sz="3200" dirty="0" err="1"/>
              <a:t>sed</a:t>
            </a:r>
            <a:r>
              <a:rPr lang="en-US" sz="3200" dirty="0"/>
              <a:t>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r>
              <a:rPr lang="en-US" sz="3200" dirty="0"/>
              <a:t> </a:t>
            </a:r>
            <a:r>
              <a:rPr lang="en-US" sz="3200" dirty="0" err="1"/>
              <a:t>singulis</a:t>
            </a:r>
            <a:r>
              <a:rPr lang="en-US" sz="3200" dirty="0"/>
              <a:t> sit in. </a:t>
            </a:r>
            <a:r>
              <a:rPr lang="en-US" sz="3200" dirty="0" err="1"/>
              <a:t>Novum</a:t>
            </a:r>
            <a:r>
              <a:rPr lang="en-US" sz="3200" dirty="0"/>
              <a:t>  </a:t>
            </a:r>
            <a:r>
              <a:rPr lang="en-US" sz="3200" dirty="0" err="1"/>
              <a:t>incidunt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 </a:t>
            </a:r>
          </a:p>
          <a:p>
            <a:pPr algn="just"/>
            <a:r>
              <a:rPr lang="en-US" sz="3200" dirty="0" err="1"/>
              <a:t>Voluptatum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</a:t>
            </a:r>
            <a:r>
              <a:rPr lang="en-US" sz="3200" dirty="0" err="1"/>
              <a:t>sed</a:t>
            </a:r>
            <a:r>
              <a:rPr lang="en-US" sz="3200" dirty="0"/>
              <a:t>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r>
              <a:rPr lang="en-US" sz="3200" dirty="0"/>
              <a:t> </a:t>
            </a:r>
            <a:r>
              <a:rPr lang="en-US" sz="3200" dirty="0" err="1"/>
              <a:t>singulis</a:t>
            </a:r>
            <a:r>
              <a:rPr lang="en-US" sz="3200" dirty="0"/>
              <a:t> sit in. </a:t>
            </a:r>
            <a:r>
              <a:rPr lang="en-US" sz="3200" dirty="0" err="1"/>
              <a:t>Novum</a:t>
            </a:r>
            <a:r>
              <a:rPr lang="en-US" sz="3200" dirty="0"/>
              <a:t> </a:t>
            </a:r>
            <a:r>
              <a:rPr lang="en-US" sz="3200" dirty="0" err="1"/>
              <a:t>tincidunt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 </a:t>
            </a:r>
          </a:p>
          <a:p>
            <a:pPr algn="just"/>
            <a:r>
              <a:rPr lang="en-US" sz="3200" dirty="0" err="1"/>
              <a:t>Novum</a:t>
            </a:r>
            <a:r>
              <a:rPr lang="en-US" sz="3200" dirty="0"/>
              <a:t> </a:t>
            </a:r>
            <a:r>
              <a:rPr lang="en-US" sz="3200" dirty="0" err="1"/>
              <a:t>soluptatum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</a:t>
            </a:r>
            <a:r>
              <a:rPr lang="en-US" sz="3200" dirty="0" err="1"/>
              <a:t>sed</a:t>
            </a:r>
            <a:r>
              <a:rPr lang="en-US" sz="3200" dirty="0"/>
              <a:t>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r>
              <a:rPr lang="en-US" sz="3200" dirty="0"/>
              <a:t> </a:t>
            </a:r>
            <a:r>
              <a:rPr lang="en-US" sz="3200" dirty="0" err="1"/>
              <a:t>singulis</a:t>
            </a:r>
            <a:r>
              <a:rPr lang="en-US" sz="3200" dirty="0"/>
              <a:t> sit in. Novum  </a:t>
            </a:r>
            <a:r>
              <a:rPr lang="en-US" sz="3200" dirty="0" err="1"/>
              <a:t>incidunt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 </a:t>
            </a:r>
          </a:p>
          <a:p>
            <a:pPr algn="just"/>
            <a:r>
              <a:rPr lang="en-US" sz="3200" dirty="0"/>
              <a:t>Novum </a:t>
            </a:r>
            <a:r>
              <a:rPr lang="en-US" sz="3200" dirty="0" err="1"/>
              <a:t>soluptatum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sed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614632" y="26128253"/>
            <a:ext cx="963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ACKNOWLEDGEMENTS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14632" y="27143916"/>
            <a:ext cx="95084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2320" y="27471866"/>
            <a:ext cx="9378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Voluptatum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</a:t>
            </a:r>
            <a:r>
              <a:rPr lang="en-US" sz="3200" dirty="0" err="1"/>
              <a:t>sed</a:t>
            </a:r>
            <a:r>
              <a:rPr lang="en-US" sz="3200" dirty="0"/>
              <a:t>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r>
              <a:rPr lang="en-US" sz="3200" dirty="0"/>
              <a:t> </a:t>
            </a:r>
            <a:r>
              <a:rPr lang="en-US" sz="3200" dirty="0" err="1"/>
              <a:t>singulis</a:t>
            </a:r>
            <a:r>
              <a:rPr lang="en-US" sz="3200" dirty="0"/>
              <a:t> sit in. </a:t>
            </a:r>
            <a:r>
              <a:rPr lang="en-US" sz="3200" dirty="0" err="1"/>
              <a:t>Novum</a:t>
            </a:r>
            <a:r>
              <a:rPr lang="en-US" sz="3200" dirty="0"/>
              <a:t> </a:t>
            </a:r>
            <a:r>
              <a:rPr lang="en-US" sz="3200" dirty="0" err="1"/>
              <a:t>soluptatum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</a:t>
            </a:r>
            <a:r>
              <a:rPr lang="en-US" sz="3200" dirty="0" err="1"/>
              <a:t>sed</a:t>
            </a:r>
            <a:r>
              <a:rPr lang="en-US" sz="3200" dirty="0"/>
              <a:t>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r>
              <a:rPr lang="en-US" sz="3200" dirty="0"/>
              <a:t> </a:t>
            </a:r>
            <a:r>
              <a:rPr lang="en-US" sz="3200" dirty="0" err="1"/>
              <a:t>singulis</a:t>
            </a:r>
            <a:r>
              <a:rPr lang="en-US" sz="3200" dirty="0"/>
              <a:t> sit in. </a:t>
            </a:r>
            <a:r>
              <a:rPr lang="en-US" sz="3200" dirty="0" err="1"/>
              <a:t>Novum</a:t>
            </a:r>
            <a:r>
              <a:rPr lang="en-US" sz="3200" dirty="0"/>
              <a:t>  </a:t>
            </a:r>
          </a:p>
          <a:p>
            <a:pPr algn="just"/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53575" y="29602001"/>
            <a:ext cx="963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00662" y="22353241"/>
            <a:ext cx="963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tx2"/>
                </a:solidFill>
              </a:rPr>
              <a:t>CONCLUSIONS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930915" y="23368904"/>
            <a:ext cx="95084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732605" y="23688376"/>
            <a:ext cx="93782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So what now? </a:t>
            </a:r>
            <a:r>
              <a:rPr lang="en-US" sz="3200" dirty="0" err="1"/>
              <a:t>Lorem</a:t>
            </a:r>
            <a:r>
              <a:rPr lang="en-US" sz="3200" dirty="0"/>
              <a:t> </a:t>
            </a:r>
            <a:r>
              <a:rPr lang="en-US" sz="3200" dirty="0" err="1"/>
              <a:t>ipsum</a:t>
            </a:r>
            <a:r>
              <a:rPr lang="en-US" sz="3200" dirty="0"/>
              <a:t> dolor sit </a:t>
            </a:r>
            <a:r>
              <a:rPr lang="en-US" sz="3200" dirty="0" err="1"/>
              <a:t>amet</a:t>
            </a:r>
            <a:r>
              <a:rPr lang="en-US" sz="3200" dirty="0"/>
              <a:t>, no </a:t>
            </a:r>
            <a:r>
              <a:rPr lang="en-US" sz="3200" dirty="0" err="1"/>
              <a:t>eum</a:t>
            </a:r>
            <a:r>
              <a:rPr lang="en-US" sz="3200" dirty="0"/>
              <a:t> </a:t>
            </a:r>
            <a:r>
              <a:rPr lang="en-US" sz="3200" dirty="0" err="1"/>
              <a:t>iudico</a:t>
            </a:r>
            <a:r>
              <a:rPr lang="en-US" sz="3200" dirty="0"/>
              <a:t> </a:t>
            </a:r>
            <a:r>
              <a:rPr lang="en-US" sz="3200" dirty="0" err="1"/>
              <a:t>appareat</a:t>
            </a:r>
            <a:r>
              <a:rPr lang="en-US" sz="3200" dirty="0"/>
              <a:t>,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nonumy</a:t>
            </a:r>
            <a:r>
              <a:rPr lang="en-US" sz="3200" dirty="0"/>
              <a:t> </a:t>
            </a:r>
            <a:r>
              <a:rPr lang="en-US" sz="3200" dirty="0" err="1"/>
              <a:t>electram</a:t>
            </a:r>
            <a:r>
              <a:rPr lang="en-US" sz="3200" dirty="0"/>
              <a:t> </a:t>
            </a:r>
            <a:r>
              <a:rPr lang="en-US" sz="3200" dirty="0" err="1"/>
              <a:t>disputando</a:t>
            </a:r>
            <a:r>
              <a:rPr lang="en-US" sz="3200" dirty="0"/>
              <a:t> cu. Sed in </a:t>
            </a:r>
            <a:r>
              <a:rPr lang="en-US" sz="3200" dirty="0" err="1"/>
              <a:t>dicam</a:t>
            </a:r>
            <a:r>
              <a:rPr lang="en-US" sz="3200" dirty="0"/>
              <a:t> </a:t>
            </a:r>
            <a:r>
              <a:rPr lang="en-US" sz="3200" dirty="0" err="1"/>
              <a:t>liberavisse</a:t>
            </a:r>
            <a:r>
              <a:rPr lang="en-US" sz="3200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Mundi </a:t>
            </a:r>
            <a:r>
              <a:rPr lang="en-US" sz="3200" dirty="0" err="1"/>
              <a:t>theophrastus</a:t>
            </a:r>
            <a:r>
              <a:rPr lang="en-US" sz="3200" dirty="0"/>
              <a:t> </a:t>
            </a:r>
            <a:r>
              <a:rPr lang="en-US" sz="3200" dirty="0" err="1"/>
              <a:t>usu</a:t>
            </a:r>
            <a:r>
              <a:rPr lang="en-US" sz="3200" dirty="0"/>
              <a:t> et, lorem </a:t>
            </a:r>
            <a:r>
              <a:rPr lang="en-US" sz="3200" dirty="0" err="1"/>
              <a:t>movet</a:t>
            </a:r>
            <a:r>
              <a:rPr lang="en-US" sz="3200" dirty="0"/>
              <a:t> et sea. Consul </a:t>
            </a:r>
            <a:r>
              <a:rPr lang="en-US" sz="3200" dirty="0" err="1"/>
              <a:t>timeam</a:t>
            </a:r>
            <a:r>
              <a:rPr lang="en-US" sz="3200" dirty="0"/>
              <a:t> </a:t>
            </a:r>
            <a:r>
              <a:rPr lang="en-US" sz="3200" dirty="0" err="1"/>
              <a:t>dignissim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. Ut </a:t>
            </a:r>
            <a:r>
              <a:rPr lang="en-US" sz="3200" dirty="0" err="1"/>
              <a:t>clita</a:t>
            </a:r>
            <a:r>
              <a:rPr lang="en-US" sz="3200" dirty="0"/>
              <a:t> </a:t>
            </a:r>
            <a:r>
              <a:rPr lang="en-US" sz="3200" dirty="0" err="1"/>
              <a:t>mediocritatem</a:t>
            </a:r>
            <a:r>
              <a:rPr lang="en-US" sz="3200" dirty="0"/>
              <a:t> </a:t>
            </a:r>
            <a:r>
              <a:rPr lang="en-US" sz="3200" dirty="0" err="1"/>
              <a:t>eos</a:t>
            </a:r>
            <a:r>
              <a:rPr lang="en-US" sz="3200" dirty="0"/>
              <a:t>, ad </a:t>
            </a:r>
            <a:r>
              <a:rPr lang="en-US" sz="3200" dirty="0" err="1"/>
              <a:t>quem</a:t>
            </a:r>
            <a:r>
              <a:rPr lang="en-US" sz="3200" dirty="0"/>
              <a:t> </a:t>
            </a:r>
            <a:r>
              <a:rPr lang="en-US" sz="3200" dirty="0" err="1"/>
              <a:t>hinc</a:t>
            </a:r>
            <a:r>
              <a:rPr lang="en-US" sz="3200" dirty="0"/>
              <a:t> </a:t>
            </a:r>
            <a:r>
              <a:rPr lang="en-US" sz="3200" dirty="0" err="1"/>
              <a:t>tibique</a:t>
            </a:r>
            <a:r>
              <a:rPr lang="en-US" sz="3200" dirty="0"/>
              <a:t> has.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/>
              <a:t>Pri</a:t>
            </a:r>
            <a:r>
              <a:rPr lang="en-US" sz="3200" dirty="0"/>
              <a:t>. Ne duo </a:t>
            </a:r>
            <a:r>
              <a:rPr lang="en-US" sz="3200" dirty="0" err="1"/>
              <a:t>munere</a:t>
            </a:r>
            <a:r>
              <a:rPr lang="en-US" sz="3200" dirty="0"/>
              <a:t> </a:t>
            </a:r>
            <a:r>
              <a:rPr lang="en-US" sz="3200" dirty="0" err="1"/>
              <a:t>virtute</a:t>
            </a:r>
            <a:r>
              <a:rPr lang="en-US" sz="3200" dirty="0"/>
              <a:t> </a:t>
            </a:r>
            <a:r>
              <a:rPr lang="en-US" sz="3200" dirty="0" err="1"/>
              <a:t>forensibus</a:t>
            </a:r>
            <a:r>
              <a:rPr lang="en-US" sz="3200" dirty="0"/>
              <a:t>. Eos ad </a:t>
            </a:r>
            <a:r>
              <a:rPr lang="en-US" sz="3200" dirty="0" err="1"/>
              <a:t>illum</a:t>
            </a:r>
            <a:r>
              <a:rPr lang="en-US" sz="3200" dirty="0"/>
              <a:t> </a:t>
            </a:r>
            <a:r>
              <a:rPr lang="en-US" sz="3200" dirty="0" err="1"/>
              <a:t>everti</a:t>
            </a:r>
            <a:r>
              <a:rPr lang="en-US" sz="3200" dirty="0"/>
              <a:t> </a:t>
            </a:r>
            <a:r>
              <a:rPr lang="en-US" sz="3200" dirty="0" err="1"/>
              <a:t>epicuri</a:t>
            </a:r>
            <a:r>
              <a:rPr lang="en-US" sz="3200" dirty="0"/>
              <a:t>, </a:t>
            </a:r>
            <a:r>
              <a:rPr lang="en-US" sz="3200" dirty="0" err="1"/>
              <a:t>labore</a:t>
            </a:r>
            <a:r>
              <a:rPr lang="en-US" sz="3200" dirty="0"/>
              <a:t> </a:t>
            </a:r>
            <a:r>
              <a:rPr lang="en-US" sz="3200" dirty="0" err="1"/>
              <a:t>offendit</a:t>
            </a:r>
            <a:r>
              <a:rPr lang="en-US" sz="3200" dirty="0"/>
              <a:t> cu </a:t>
            </a:r>
            <a:r>
              <a:rPr lang="en-US" sz="3200" dirty="0" err="1"/>
              <a:t>eam</a:t>
            </a:r>
            <a:r>
              <a:rPr lang="en-US" sz="3200" dirty="0"/>
              <a:t>, cu 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189B80-0A72-ED4F-A18D-E56791FAC9C5}"/>
              </a:ext>
            </a:extLst>
          </p:cNvPr>
          <p:cNvSpPr txBox="1"/>
          <p:nvPr/>
        </p:nvSpPr>
        <p:spPr>
          <a:xfrm>
            <a:off x="614632" y="10910998"/>
            <a:ext cx="989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PROBLEM STATEMENT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38D86B-1851-DD4B-95EA-CA78AE59E064}"/>
              </a:ext>
            </a:extLst>
          </p:cNvPr>
          <p:cNvCxnSpPr/>
          <p:nvPr/>
        </p:nvCxnSpPr>
        <p:spPr>
          <a:xfrm>
            <a:off x="614632" y="11926661"/>
            <a:ext cx="98992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748BE3A-3084-5349-84E6-A4D707978C34}"/>
              </a:ext>
            </a:extLst>
          </p:cNvPr>
          <p:cNvSpPr txBox="1"/>
          <p:nvPr/>
        </p:nvSpPr>
        <p:spPr>
          <a:xfrm>
            <a:off x="614632" y="14212245"/>
            <a:ext cx="989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OBJECTIVES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F3FD78-183F-A549-9860-07A929F2A019}"/>
              </a:ext>
            </a:extLst>
          </p:cNvPr>
          <p:cNvCxnSpPr/>
          <p:nvPr/>
        </p:nvCxnSpPr>
        <p:spPr>
          <a:xfrm>
            <a:off x="614632" y="15227908"/>
            <a:ext cx="98992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5CE19C8-1413-7447-BE57-FA61EA3755E3}"/>
              </a:ext>
            </a:extLst>
          </p:cNvPr>
          <p:cNvSpPr txBox="1"/>
          <p:nvPr/>
        </p:nvSpPr>
        <p:spPr>
          <a:xfrm>
            <a:off x="33800662" y="9564348"/>
            <a:ext cx="963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tx2"/>
                </a:solidFill>
              </a:rPr>
              <a:t>SAMPLE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262528-45C8-FF41-BCB8-C22074DC0C40}"/>
              </a:ext>
            </a:extLst>
          </p:cNvPr>
          <p:cNvCxnSpPr/>
          <p:nvPr/>
        </p:nvCxnSpPr>
        <p:spPr>
          <a:xfrm>
            <a:off x="33930915" y="10580011"/>
            <a:ext cx="95084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1145934-AC93-F649-B0BF-6E7B5241112D}"/>
              </a:ext>
            </a:extLst>
          </p:cNvPr>
          <p:cNvSpPr txBox="1"/>
          <p:nvPr/>
        </p:nvSpPr>
        <p:spPr>
          <a:xfrm>
            <a:off x="33800662" y="14485390"/>
            <a:ext cx="963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tx2"/>
                </a:solidFill>
              </a:rPr>
              <a:t>METHOD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6E780F6-4187-5E4C-BBF5-D3365A71A611}"/>
              </a:ext>
            </a:extLst>
          </p:cNvPr>
          <p:cNvCxnSpPr/>
          <p:nvPr/>
        </p:nvCxnSpPr>
        <p:spPr>
          <a:xfrm>
            <a:off x="33930915" y="15501053"/>
            <a:ext cx="95084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78391DD-1CED-1042-9031-C50EFB639B12}"/>
              </a:ext>
            </a:extLst>
          </p:cNvPr>
          <p:cNvCxnSpPr>
            <a:cxnSpLocks/>
          </p:cNvCxnSpPr>
          <p:nvPr/>
        </p:nvCxnSpPr>
        <p:spPr>
          <a:xfrm>
            <a:off x="293069" y="29590786"/>
            <a:ext cx="43146317" cy="496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1465EC-217F-2942-8604-EBCB939B3C4A}"/>
              </a:ext>
            </a:extLst>
          </p:cNvPr>
          <p:cNvSpPr txBox="1"/>
          <p:nvPr/>
        </p:nvSpPr>
        <p:spPr>
          <a:xfrm>
            <a:off x="33602352" y="5291725"/>
            <a:ext cx="963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i="1" dirty="0">
                <a:solidFill>
                  <a:schemeClr val="tx2"/>
                </a:solidFill>
              </a:rPr>
              <a:t>At a glance: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D38ADC-BE6D-CA46-9BBB-2E657D9CE40A}"/>
              </a:ext>
            </a:extLst>
          </p:cNvPr>
          <p:cNvSpPr txBox="1"/>
          <p:nvPr/>
        </p:nvSpPr>
        <p:spPr>
          <a:xfrm>
            <a:off x="673763" y="15388556"/>
            <a:ext cx="93782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So what now? </a:t>
            </a:r>
            <a:r>
              <a:rPr lang="en-US" sz="3200" dirty="0" err="1"/>
              <a:t>Lorem</a:t>
            </a:r>
            <a:r>
              <a:rPr lang="en-US" sz="3200" dirty="0"/>
              <a:t> </a:t>
            </a:r>
            <a:r>
              <a:rPr lang="en-US" sz="3200" dirty="0" err="1"/>
              <a:t>ipsum</a:t>
            </a:r>
            <a:r>
              <a:rPr lang="en-US" sz="3200" dirty="0"/>
              <a:t> dolor sit </a:t>
            </a:r>
            <a:r>
              <a:rPr lang="en-US" sz="3200" dirty="0" err="1"/>
              <a:t>amet</a:t>
            </a:r>
            <a:r>
              <a:rPr lang="en-US" sz="3200" dirty="0"/>
              <a:t>, no </a:t>
            </a:r>
            <a:r>
              <a:rPr lang="en-US" sz="3200" dirty="0" err="1"/>
              <a:t>eum</a:t>
            </a:r>
            <a:r>
              <a:rPr lang="en-US" sz="3200" dirty="0"/>
              <a:t> </a:t>
            </a:r>
            <a:r>
              <a:rPr lang="en-US" sz="3200" dirty="0" err="1"/>
              <a:t>iudico</a:t>
            </a:r>
            <a:r>
              <a:rPr lang="en-US" sz="3200" dirty="0"/>
              <a:t> </a:t>
            </a:r>
            <a:r>
              <a:rPr lang="en-US" sz="3200" dirty="0" err="1"/>
              <a:t>appareat</a:t>
            </a:r>
            <a:r>
              <a:rPr lang="en-US" sz="3200" dirty="0"/>
              <a:t>,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nonumy</a:t>
            </a:r>
            <a:r>
              <a:rPr lang="en-US" sz="3200" dirty="0"/>
              <a:t> </a:t>
            </a:r>
            <a:r>
              <a:rPr lang="en-US" sz="3200" dirty="0" err="1"/>
              <a:t>electram</a:t>
            </a:r>
            <a:r>
              <a:rPr lang="en-US" sz="3200" dirty="0"/>
              <a:t> </a:t>
            </a:r>
            <a:r>
              <a:rPr lang="en-US" sz="3200" dirty="0" err="1"/>
              <a:t>disputando</a:t>
            </a:r>
            <a:r>
              <a:rPr lang="en-US" sz="3200" dirty="0"/>
              <a:t> cu. Sed in </a:t>
            </a:r>
            <a:r>
              <a:rPr lang="en-US" sz="3200" dirty="0" err="1"/>
              <a:t>dicam</a:t>
            </a:r>
            <a:r>
              <a:rPr lang="en-US" sz="3200" dirty="0"/>
              <a:t> </a:t>
            </a:r>
            <a:r>
              <a:rPr lang="en-US" sz="3200" dirty="0" err="1"/>
              <a:t>liberavisse</a:t>
            </a:r>
            <a:r>
              <a:rPr lang="en-US" sz="3200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Mundi </a:t>
            </a:r>
            <a:r>
              <a:rPr lang="en-US" sz="3200" dirty="0" err="1"/>
              <a:t>theophrastus</a:t>
            </a:r>
            <a:r>
              <a:rPr lang="en-US" sz="3200" dirty="0"/>
              <a:t> </a:t>
            </a:r>
            <a:r>
              <a:rPr lang="en-US" sz="3200" dirty="0" err="1"/>
              <a:t>usu</a:t>
            </a:r>
            <a:r>
              <a:rPr lang="en-US" sz="3200" dirty="0"/>
              <a:t> et, lorem </a:t>
            </a:r>
            <a:r>
              <a:rPr lang="en-US" sz="3200" dirty="0" err="1"/>
              <a:t>movet</a:t>
            </a:r>
            <a:r>
              <a:rPr lang="en-US" sz="3200" dirty="0"/>
              <a:t> et sea. Consul </a:t>
            </a:r>
            <a:r>
              <a:rPr lang="en-US" sz="3200" dirty="0" err="1"/>
              <a:t>timeam</a:t>
            </a:r>
            <a:r>
              <a:rPr lang="en-US" sz="3200" dirty="0"/>
              <a:t> </a:t>
            </a:r>
            <a:r>
              <a:rPr lang="en-US" sz="3200" dirty="0" err="1"/>
              <a:t>dignissim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. Ut </a:t>
            </a:r>
            <a:r>
              <a:rPr lang="en-US" sz="3200" dirty="0" err="1"/>
              <a:t>clita</a:t>
            </a:r>
            <a:r>
              <a:rPr lang="en-US" sz="3200" dirty="0"/>
              <a:t> </a:t>
            </a:r>
            <a:r>
              <a:rPr lang="en-US" sz="3200" dirty="0" err="1"/>
              <a:t>mediocritatem</a:t>
            </a:r>
            <a:r>
              <a:rPr lang="en-US" sz="3200" dirty="0"/>
              <a:t> </a:t>
            </a:r>
            <a:r>
              <a:rPr lang="en-US" sz="3200" dirty="0" err="1"/>
              <a:t>eos</a:t>
            </a:r>
            <a:r>
              <a:rPr lang="en-US" sz="3200" dirty="0"/>
              <a:t>, ad </a:t>
            </a:r>
            <a:r>
              <a:rPr lang="en-US" sz="3200" dirty="0" err="1"/>
              <a:t>quem</a:t>
            </a:r>
            <a:r>
              <a:rPr lang="en-US" sz="3200" dirty="0"/>
              <a:t> </a:t>
            </a:r>
            <a:r>
              <a:rPr lang="en-US" sz="3200" dirty="0" err="1"/>
              <a:t>hinc</a:t>
            </a:r>
            <a:r>
              <a:rPr lang="en-US" sz="3200" dirty="0"/>
              <a:t> </a:t>
            </a:r>
            <a:r>
              <a:rPr lang="en-US" sz="3200" dirty="0" err="1"/>
              <a:t>tibique</a:t>
            </a:r>
            <a:r>
              <a:rPr lang="en-US" sz="3200" dirty="0"/>
              <a:t> has.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/>
              <a:t>Pri</a:t>
            </a:r>
            <a:r>
              <a:rPr lang="en-US" sz="3200" dirty="0"/>
              <a:t>. Ne duo </a:t>
            </a:r>
            <a:r>
              <a:rPr lang="en-US" sz="3200" dirty="0" err="1"/>
              <a:t>munere</a:t>
            </a:r>
            <a:r>
              <a:rPr lang="en-US" sz="3200" dirty="0"/>
              <a:t> </a:t>
            </a:r>
            <a:r>
              <a:rPr lang="en-US" sz="3200" dirty="0" err="1"/>
              <a:t>virtute</a:t>
            </a:r>
            <a:r>
              <a:rPr lang="en-US" sz="3200" dirty="0"/>
              <a:t> </a:t>
            </a:r>
            <a:r>
              <a:rPr lang="en-US" sz="3200" dirty="0" err="1"/>
              <a:t>forensibus</a:t>
            </a:r>
            <a:r>
              <a:rPr lang="en-US" sz="3200" dirty="0"/>
              <a:t>. Eos ad </a:t>
            </a:r>
            <a:r>
              <a:rPr lang="en-US" sz="3200" dirty="0" err="1"/>
              <a:t>illum</a:t>
            </a:r>
            <a:r>
              <a:rPr lang="en-US" sz="3200" dirty="0"/>
              <a:t> </a:t>
            </a:r>
            <a:r>
              <a:rPr lang="en-US" sz="3200" dirty="0" err="1"/>
              <a:t>everti</a:t>
            </a:r>
            <a:r>
              <a:rPr lang="en-US" sz="3200" dirty="0"/>
              <a:t> </a:t>
            </a:r>
            <a:r>
              <a:rPr lang="en-US" sz="3200" dirty="0" err="1"/>
              <a:t>epicuri</a:t>
            </a:r>
            <a:r>
              <a:rPr lang="en-US" sz="3200" dirty="0"/>
              <a:t>, </a:t>
            </a:r>
            <a:r>
              <a:rPr lang="en-US" sz="3200" dirty="0" err="1"/>
              <a:t>labore</a:t>
            </a:r>
            <a:r>
              <a:rPr lang="en-US" sz="3200" dirty="0"/>
              <a:t> </a:t>
            </a:r>
            <a:r>
              <a:rPr lang="en-US" sz="3200" dirty="0" err="1"/>
              <a:t>offendit</a:t>
            </a:r>
            <a:r>
              <a:rPr lang="en-US" sz="3200" dirty="0"/>
              <a:t> cu </a:t>
            </a:r>
            <a:r>
              <a:rPr lang="en-US" sz="3200" dirty="0" err="1"/>
              <a:t>eam</a:t>
            </a:r>
            <a:r>
              <a:rPr lang="en-US" sz="3200" dirty="0"/>
              <a:t>, cu v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09F963-46EC-5041-8C32-D6AF7D5BC66D}"/>
              </a:ext>
            </a:extLst>
          </p:cNvPr>
          <p:cNvSpPr txBox="1"/>
          <p:nvPr/>
        </p:nvSpPr>
        <p:spPr>
          <a:xfrm>
            <a:off x="614632" y="12118283"/>
            <a:ext cx="9348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What is it that you did? Why would your audience want to know what you needed to address?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EC6F46-5B69-9749-B689-A7E27E8142CB}"/>
              </a:ext>
            </a:extLst>
          </p:cNvPr>
          <p:cNvSpPr txBox="1"/>
          <p:nvPr/>
        </p:nvSpPr>
        <p:spPr>
          <a:xfrm>
            <a:off x="33892668" y="11005232"/>
            <a:ext cx="9348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What was your sample? </a:t>
            </a:r>
            <a:r>
              <a:rPr lang="en-US" sz="3200" dirty="0" err="1"/>
              <a:t>Voluptatum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sed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r>
              <a:rPr lang="en-US" sz="3200" dirty="0"/>
              <a:t> </a:t>
            </a:r>
            <a:r>
              <a:rPr lang="en-US" sz="3200" dirty="0" err="1"/>
              <a:t>singulis</a:t>
            </a:r>
            <a:r>
              <a:rPr lang="en-US" sz="3200" dirty="0"/>
              <a:t> sit in. </a:t>
            </a:r>
          </a:p>
          <a:p>
            <a:pPr algn="just"/>
            <a:r>
              <a:rPr lang="en-US" sz="3200" dirty="0"/>
              <a:t>Novum </a:t>
            </a:r>
            <a:r>
              <a:rPr lang="en-US" sz="3200" dirty="0" err="1"/>
              <a:t>soluptatum</a:t>
            </a:r>
            <a:r>
              <a:rPr lang="en-US" sz="3200" dirty="0"/>
              <a:t> </a:t>
            </a:r>
            <a:r>
              <a:rPr lang="en-US" sz="3200" dirty="0" err="1"/>
              <a:t>adversarium</a:t>
            </a:r>
            <a:r>
              <a:rPr lang="en-US" sz="3200" dirty="0"/>
              <a:t> sed ad, </a:t>
            </a:r>
            <a:r>
              <a:rPr lang="en-US" sz="3200" dirty="0" err="1"/>
              <a:t>rebum</a:t>
            </a:r>
            <a:r>
              <a:rPr lang="en-US" sz="3200" dirty="0"/>
              <a:t> </a:t>
            </a:r>
            <a:r>
              <a:rPr lang="en-US" sz="3200" dirty="0" err="1"/>
              <a:t>summo</a:t>
            </a:r>
            <a:r>
              <a:rPr lang="en-US" sz="3200" dirty="0"/>
              <a:t> </a:t>
            </a:r>
            <a:r>
              <a:rPr lang="en-US" sz="3200" dirty="0" err="1"/>
              <a:t>singulis</a:t>
            </a:r>
            <a:r>
              <a:rPr lang="en-US" sz="3200" dirty="0"/>
              <a:t> sit in. Novum  </a:t>
            </a:r>
            <a:r>
              <a:rPr lang="en-US" sz="3200" dirty="0" err="1"/>
              <a:t>incidunt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 </a:t>
            </a:r>
          </a:p>
          <a:p>
            <a:pPr algn="just"/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883A3-63E8-3F49-BDC2-2EF04509F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791" y="19462970"/>
            <a:ext cx="12330374" cy="8807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A55E37-5BA3-F24D-8F3B-F013FDBA4CE4}"/>
              </a:ext>
            </a:extLst>
          </p:cNvPr>
          <p:cNvSpPr txBox="1"/>
          <p:nvPr/>
        </p:nvSpPr>
        <p:spPr>
          <a:xfrm>
            <a:off x="13612391" y="27316982"/>
            <a:ext cx="556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/>
              <a:t>Example pie chart</a:t>
            </a:r>
          </a:p>
        </p:txBody>
      </p:sp>
    </p:spTree>
    <p:extLst>
      <p:ext uri="{BB962C8B-B14F-4D97-AF65-F5344CB8AC3E}">
        <p14:creationId xmlns:p14="http://schemas.microsoft.com/office/powerpoint/2010/main" val="184172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CE84-F604-EB4A-8D39-2E093EE7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C8774C-A333-1A44-A589-206BAAF5A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8873" y="5059679"/>
            <a:ext cx="43939513" cy="26139653"/>
          </a:xfrm>
        </p:spPr>
      </p:pic>
    </p:spTree>
    <p:extLst>
      <p:ext uri="{BB962C8B-B14F-4D97-AF65-F5344CB8AC3E}">
        <p14:creationId xmlns:p14="http://schemas.microsoft.com/office/powerpoint/2010/main" val="1697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D0B1-2B07-8342-8156-6436C63C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#lillycon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BCB48-2F25-6A47-BD7A-8861BE4B5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0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48429</TotalTime>
  <Words>548</Words>
  <Application>Microsoft Macintosh PowerPoint</Application>
  <PresentationFormat>Custom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 Neue</vt:lpstr>
      <vt:lpstr>Helvetica Neue Light</vt:lpstr>
      <vt:lpstr>Office Theme</vt:lpstr>
      <vt:lpstr>PowerPoint Presentation</vt:lpstr>
      <vt:lpstr>PowerPoint Presentation</vt:lpstr>
      <vt:lpstr>#lillycon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Kathryn Smith</cp:lastModifiedBy>
  <cp:revision>21</cp:revision>
  <dcterms:created xsi:type="dcterms:W3CDTF">2019-04-25T15:01:45Z</dcterms:created>
  <dcterms:modified xsi:type="dcterms:W3CDTF">2019-07-25T17:49:41Z</dcterms:modified>
</cp:coreProperties>
</file>